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82" r:id="rId4"/>
    <p:sldId id="258" r:id="rId5"/>
    <p:sldId id="259" r:id="rId6"/>
    <p:sldId id="277" r:id="rId7"/>
    <p:sldId id="260" r:id="rId8"/>
    <p:sldId id="261" r:id="rId9"/>
    <p:sldId id="278" r:id="rId10"/>
    <p:sldId id="262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BA80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52" autoAdjust="0"/>
    <p:restoredTop sz="85785" autoAdjust="0"/>
  </p:normalViewPr>
  <p:slideViewPr>
    <p:cSldViewPr>
      <p:cViewPr>
        <p:scale>
          <a:sx n="75" d="100"/>
          <a:sy n="75" d="100"/>
        </p:scale>
        <p:origin x="-2136" y="-3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03B70F-A253-4C83-82BB-AA33FF125B46}" type="datetimeFigureOut">
              <a:rPr lang="en-US" smtClean="0"/>
              <a:t>5/7/14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B9CD00-A32E-463D-A58E-D1E7B880A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25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B9CD00-A32E-463D-A58E-D1E7B880AA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16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B9CD00-A32E-463D-A58E-D1E7B880AA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739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B9CD00-A32E-463D-A58E-D1E7B880AA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90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B9CD00-A32E-463D-A58E-D1E7B880AA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45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B9CD00-A32E-463D-A58E-D1E7B880AA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16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B9CD00-A32E-463D-A58E-D1E7B880AA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420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B9CD00-A32E-463D-A58E-D1E7B880AA2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16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388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09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86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1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69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909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3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68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351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261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73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F15CD-07AA-4BE5-9799-99D1952EFDC8}" type="datetimeFigureOut">
              <a:rPr lang="en-US" smtClean="0"/>
              <a:t>5/7/14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C03E4-6899-4A0B-AE81-7CBF51046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534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dyck/hearthstone-db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earthstone_backgroun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0"/>
            <a:ext cx="11379199" cy="64008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85800" y="1981200"/>
            <a:ext cx="7924800" cy="2667000"/>
          </a:xfrm>
          <a:prstGeom prst="roundRect">
            <a:avLst/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elwe Bd BT Bold"/>
                <a:cs typeface="Belwe Bd BT Bold"/>
              </a:rPr>
              <a:t>Hearthstone Arena Deck Builder</a:t>
            </a:r>
            <a:endParaRPr lang="en-US" dirty="0">
              <a:solidFill>
                <a:schemeClr val="bg1"/>
              </a:solidFill>
              <a:latin typeface="Belwe Bd BT Bold"/>
              <a:cs typeface="Belwe Bd BT Bold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By Jordan Silver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16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Closing remarks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6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 descr="Screenshot 2014-05-08 00.09.54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" b="1259"/>
          <a:stretch/>
        </p:blipFill>
        <p:spPr>
          <a:xfrm>
            <a:off x="0" y="-152400"/>
            <a:ext cx="9144000" cy="6539089"/>
          </a:xfrm>
        </p:spPr>
      </p:pic>
      <p:sp>
        <p:nvSpPr>
          <p:cNvPr id="6" name="Rectangle 5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2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Screenshot 2014-05-07 23.54.06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30" r="-2030" b="1573"/>
          <a:stretch/>
        </p:blipFill>
        <p:spPr>
          <a:xfrm>
            <a:off x="-228600" y="-152400"/>
            <a:ext cx="9601200" cy="6558844"/>
          </a:xfrm>
        </p:spPr>
      </p:pic>
      <p:sp>
        <p:nvSpPr>
          <p:cNvPr id="6" name="Rectangle 5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86600" y="533400"/>
            <a:ext cx="1600200" cy="3505200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Up Arrow 4"/>
          <p:cNvSpPr/>
          <p:nvPr/>
        </p:nvSpPr>
        <p:spPr>
          <a:xfrm>
            <a:off x="8305800" y="4038600"/>
            <a:ext cx="228600" cy="533400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7086600" y="4648200"/>
            <a:ext cx="1752600" cy="589817"/>
          </a:xfrm>
          <a:prstGeom prst="roundRect">
            <a:avLst/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086600" y="4648200"/>
            <a:ext cx="1710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Belwe Bd BT"/>
              </a:rPr>
              <a:t>Deck View</a:t>
            </a:r>
            <a:endParaRPr lang="en-US" sz="2400" dirty="0">
              <a:solidFill>
                <a:srgbClr val="FF0000"/>
              </a:solidFill>
              <a:latin typeface="Belwe Bd B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362200" y="4343400"/>
            <a:ext cx="2209800" cy="1828800"/>
          </a:xfrm>
          <a:prstGeom prst="rect">
            <a:avLst/>
          </a:prstGeom>
          <a:solidFill>
            <a:schemeClr val="l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 Arrow 9"/>
          <p:cNvSpPr/>
          <p:nvPr/>
        </p:nvSpPr>
        <p:spPr>
          <a:xfrm rot="16200000">
            <a:off x="4800600" y="4267200"/>
            <a:ext cx="228600" cy="533400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876800" y="4648200"/>
            <a:ext cx="1905000" cy="589817"/>
          </a:xfrm>
          <a:prstGeom prst="roundRect">
            <a:avLst/>
          </a:prstGeom>
          <a:solidFill>
            <a:schemeClr val="bg1">
              <a:lumMod val="75000"/>
              <a:alpha val="38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865147" y="4648200"/>
            <a:ext cx="19928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FF0000"/>
                </a:solidFill>
                <a:latin typeface="Belwe Bd BT"/>
              </a:rPr>
              <a:t>Mana</a:t>
            </a:r>
            <a:r>
              <a:rPr lang="en-US" sz="2400" dirty="0" smtClean="0">
                <a:solidFill>
                  <a:srgbClr val="FF0000"/>
                </a:solidFill>
                <a:latin typeface="Belwe Bd BT"/>
              </a:rPr>
              <a:t> Curve</a:t>
            </a:r>
          </a:p>
          <a:p>
            <a:endParaRPr lang="en-US" sz="2400" dirty="0">
              <a:solidFill>
                <a:srgbClr val="FF0000"/>
              </a:solidFill>
              <a:latin typeface="Belwe Bd BT"/>
            </a:endParaRPr>
          </a:p>
        </p:txBody>
      </p:sp>
    </p:spTree>
    <p:extLst>
      <p:ext uri="{BB962C8B-B14F-4D97-AF65-F5344CB8AC3E}">
        <p14:creationId xmlns:p14="http://schemas.microsoft.com/office/powerpoint/2010/main" val="269975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Screenshots of the hero selection and card selection pages</a:t>
            </a:r>
          </a:p>
          <a:p>
            <a:r>
              <a:rPr lang="en-US" dirty="0" smtClean="0"/>
              <a:t>Mention 9-patch used for BG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17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>
                <a:latin typeface="Belwe Bd BT Bold"/>
                <a:cs typeface="Belwe Bd BT Bold"/>
              </a:rPr>
              <a:t>Card Data via</a:t>
            </a:r>
            <a:r>
              <a:rPr lang="en-US" sz="2000" dirty="0">
                <a:latin typeface="Belwe Bd BT Bold"/>
                <a:cs typeface="Belwe Bd BT Bold"/>
              </a:rPr>
              <a:t>: </a:t>
            </a:r>
            <a:r>
              <a:rPr lang="en-US" sz="2000" dirty="0">
                <a:latin typeface="Belwe Bd BT Bold"/>
                <a:cs typeface="Belwe Bd BT Bold"/>
                <a:hlinkClick r:id="rId3"/>
              </a:rPr>
              <a:t>https://github.com/pdyck/hearthstone-</a:t>
            </a:r>
            <a:r>
              <a:rPr lang="en-US" sz="2000" dirty="0" smtClean="0">
                <a:latin typeface="Belwe Bd BT Bold"/>
                <a:cs typeface="Belwe Bd BT Bold"/>
                <a:hlinkClick r:id="rId3"/>
              </a:rPr>
              <a:t>db</a:t>
            </a:r>
            <a:endParaRPr lang="en-US" sz="2000" dirty="0" smtClean="0">
              <a:latin typeface="Belwe Bd BT Bold"/>
              <a:cs typeface="Belwe Bd BT Bold"/>
            </a:endParaRPr>
          </a:p>
          <a:p>
            <a:endParaRPr lang="en-US" dirty="0" smtClean="0">
              <a:latin typeface="Belwe Bd BT Bold"/>
              <a:cs typeface="Belwe Bd BT Bold"/>
            </a:endParaRPr>
          </a:p>
          <a:p>
            <a:r>
              <a:rPr lang="en-US" dirty="0" smtClean="0"/>
              <a:t>Mention </a:t>
            </a:r>
            <a:r>
              <a:rPr lang="en-US" dirty="0" err="1" smtClean="0"/>
              <a:t>asynch</a:t>
            </a:r>
            <a:r>
              <a:rPr lang="en-US" dirty="0" smtClean="0"/>
              <a:t> tasks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creenshot 2014-05-08 02.40.5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3173832"/>
            <a:ext cx="8991600" cy="292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17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elwe Bd BT Bold"/>
                <a:cs typeface="Belwe Bd BT Bold"/>
              </a:rPr>
              <a:t>Card Rarities</a:t>
            </a:r>
            <a:endParaRPr lang="en-US" dirty="0">
              <a:latin typeface="Belwe Bd BT Bold"/>
              <a:cs typeface="Belwe Bd BT Bold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ero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158" y="2574703"/>
            <a:ext cx="1931042" cy="2667001"/>
          </a:xfrm>
          <a:prstGeom prst="rect">
            <a:avLst/>
          </a:prstGeom>
        </p:spPr>
      </p:pic>
      <p:pic>
        <p:nvPicPr>
          <p:cNvPr id="7" name="Picture 6" descr="murlo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711007"/>
            <a:ext cx="1828800" cy="2530696"/>
          </a:xfrm>
          <a:prstGeom prst="rect">
            <a:avLst/>
          </a:prstGeom>
        </p:spPr>
      </p:pic>
      <p:pic>
        <p:nvPicPr>
          <p:cNvPr id="8" name="Picture 7" descr="summon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834" y="2727103"/>
            <a:ext cx="1817166" cy="2514600"/>
          </a:xfrm>
          <a:prstGeom prst="rect">
            <a:avLst/>
          </a:prstGeom>
        </p:spPr>
      </p:pic>
      <p:pic>
        <p:nvPicPr>
          <p:cNvPr id="9" name="Picture 8" descr="shieldbearer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2727103"/>
            <a:ext cx="1828800" cy="253069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093" y="2193703"/>
            <a:ext cx="1774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Belwe Bd BT Bold"/>
                <a:cs typeface="Belwe Bd BT Bold"/>
              </a:rPr>
              <a:t>Legendary: 2% </a:t>
            </a:r>
            <a:endParaRPr lang="en-US" dirty="0">
              <a:latin typeface="Belwe Bd BT Bold"/>
              <a:cs typeface="Belwe Bd BT Bol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43428" y="2193703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Belwe Bd BT Bold"/>
                <a:cs typeface="Belwe Bd BT Bold"/>
              </a:rPr>
              <a:t>Epic: 4% </a:t>
            </a:r>
            <a:endParaRPr lang="en-US" dirty="0">
              <a:latin typeface="Belwe Bd BT Bold"/>
              <a:cs typeface="Belwe Bd BT 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86516" y="2193703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Belwe Bd BT Bold"/>
                <a:cs typeface="Belwe Bd BT Bold"/>
              </a:rPr>
              <a:t>Rare: 15% </a:t>
            </a:r>
            <a:endParaRPr lang="en-US" dirty="0">
              <a:latin typeface="Belwe Bd BT Bold"/>
              <a:cs typeface="Belwe Bd BT Bol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58000" y="2193703"/>
            <a:ext cx="1749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Belwe Bd BT Bold"/>
                <a:cs typeface="Belwe Bd BT Bold"/>
              </a:rPr>
              <a:t>Common: 79% </a:t>
            </a:r>
            <a:endParaRPr lang="en-US" dirty="0">
              <a:latin typeface="Belwe Bd BT Bold"/>
              <a:cs typeface="Belwe Bd BT Bold"/>
            </a:endParaRPr>
          </a:p>
        </p:txBody>
      </p:sp>
    </p:spTree>
    <p:extLst>
      <p:ext uri="{BB962C8B-B14F-4D97-AF65-F5344CB8AC3E}">
        <p14:creationId xmlns:p14="http://schemas.microsoft.com/office/powerpoint/2010/main" val="1178320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view details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17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Mana</a:t>
            </a:r>
            <a:r>
              <a:rPr lang="en-US" dirty="0" smtClean="0"/>
              <a:t> bar details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Belwe Bd BT Bold"/>
                <a:cs typeface="Belwe Bd BT Bold"/>
              </a:rPr>
              <a:t>Mana</a:t>
            </a:r>
            <a:r>
              <a:rPr lang="en-US" dirty="0" smtClean="0">
                <a:latin typeface="Belwe Bd BT Bold"/>
                <a:cs typeface="Belwe Bd BT Bold"/>
              </a:rPr>
              <a:t> Curve</a:t>
            </a:r>
            <a:endParaRPr lang="en-US" dirty="0">
              <a:latin typeface="Belwe Bd BT Bold"/>
              <a:cs typeface="Belwe Bd BT Bold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2014-05-08 02.45.37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4" t="38888" r="14843" b="27038"/>
          <a:stretch/>
        </p:blipFill>
        <p:spPr>
          <a:xfrm>
            <a:off x="5638800" y="2819400"/>
            <a:ext cx="2709334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6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2BA80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elwe Bd BT Bold"/>
                <a:cs typeface="Belwe Bd BT Bold"/>
              </a:rPr>
              <a:t>Future Expansion</a:t>
            </a:r>
            <a:endParaRPr lang="en-US" dirty="0">
              <a:latin typeface="Belwe Bd BT Bold"/>
              <a:cs typeface="Belwe Bd BT 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56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creenshot 2014-05-08 02.51.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600200"/>
            <a:ext cx="3427307" cy="3352800"/>
          </a:xfrm>
          <a:prstGeom prst="rect">
            <a:avLst/>
          </a:prstGeom>
        </p:spPr>
      </p:pic>
      <p:pic>
        <p:nvPicPr>
          <p:cNvPr id="7" name="Picture 6" descr="GooglePlay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828800"/>
            <a:ext cx="3048000" cy="304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47800" y="51816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Belwe Bd BT Bold"/>
                <a:cs typeface="Belwe Bd BT Bold"/>
              </a:rPr>
              <a:t>Google Play</a:t>
            </a:r>
            <a:endParaRPr lang="en-US" sz="2400" dirty="0">
              <a:latin typeface="Belwe Bd BT Bold"/>
              <a:cs typeface="Belwe Bd BT 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34000" y="5181600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Belwe Bd BT Bold"/>
                <a:cs typeface="Belwe Bd BT Bold"/>
              </a:rPr>
              <a:t>Pack Opening </a:t>
            </a:r>
            <a:r>
              <a:rPr lang="en-US" sz="2400" dirty="0" err="1" smtClean="0">
                <a:latin typeface="Belwe Bd BT Bold"/>
                <a:cs typeface="Belwe Bd BT Bold"/>
              </a:rPr>
              <a:t>Sim</a:t>
            </a:r>
            <a:endParaRPr lang="en-US" sz="2400" dirty="0">
              <a:latin typeface="Belwe Bd BT Bold"/>
              <a:cs typeface="Belwe Bd BT Bold"/>
            </a:endParaRPr>
          </a:p>
        </p:txBody>
      </p:sp>
    </p:spTree>
    <p:extLst>
      <p:ext uri="{BB962C8B-B14F-4D97-AF65-F5344CB8AC3E}">
        <p14:creationId xmlns:p14="http://schemas.microsoft.com/office/powerpoint/2010/main" val="218065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84262E-6 L 1 -2.84262E-6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87</Words>
  <Application>Microsoft Macintosh PowerPoint</Application>
  <PresentationFormat>On-screen Show (4:3)</PresentationFormat>
  <Paragraphs>28</Paragraphs>
  <Slides>10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Hearthstone Arena Deck Builder</vt:lpstr>
      <vt:lpstr>PowerPoint Presentation</vt:lpstr>
      <vt:lpstr>PowerPoint Presentation</vt:lpstr>
      <vt:lpstr>PowerPoint Presentation</vt:lpstr>
      <vt:lpstr>PowerPoint Presentation</vt:lpstr>
      <vt:lpstr>Card Rarities</vt:lpstr>
      <vt:lpstr>PowerPoint Presentation</vt:lpstr>
      <vt:lpstr>Mana Curve</vt:lpstr>
      <vt:lpstr>Future Expansion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Pecha Kucha</dc:title>
  <dc:creator>craley</dc:creator>
  <cp:lastModifiedBy>Jordan</cp:lastModifiedBy>
  <cp:revision>34</cp:revision>
  <dcterms:created xsi:type="dcterms:W3CDTF">2012-11-04T17:08:27Z</dcterms:created>
  <dcterms:modified xsi:type="dcterms:W3CDTF">2014-05-08T08:06:52Z</dcterms:modified>
</cp:coreProperties>
</file>

<file path=docProps/thumbnail.jpeg>
</file>